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65938" cy="9998075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039300-1F86-40E7-97CE-1BA2417E0E18}" v="2" dt="2025-11-05T08:46:58.6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651" y="2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E36-2520-491D-9F00-21EDEEBAB16E}" type="datetimeFigureOut">
              <a:rPr lang="nl-BE" smtClean="0"/>
              <a:t>16/11/2025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E5B9-9301-413F-9D14-AB7E33CF68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80425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E36-2520-491D-9F00-21EDEEBAB16E}" type="datetimeFigureOut">
              <a:rPr lang="nl-BE" smtClean="0"/>
              <a:t>16/11/2025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E5B9-9301-413F-9D14-AB7E33CF68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59991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E36-2520-491D-9F00-21EDEEBAB16E}" type="datetimeFigureOut">
              <a:rPr lang="nl-BE" smtClean="0"/>
              <a:t>16/11/2025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E5B9-9301-413F-9D14-AB7E33CF68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6104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E36-2520-491D-9F00-21EDEEBAB16E}" type="datetimeFigureOut">
              <a:rPr lang="nl-BE" smtClean="0"/>
              <a:t>16/11/2025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E5B9-9301-413F-9D14-AB7E33CF68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97752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E36-2520-491D-9F00-21EDEEBAB16E}" type="datetimeFigureOut">
              <a:rPr lang="nl-BE" smtClean="0"/>
              <a:t>16/11/2025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E5B9-9301-413F-9D14-AB7E33CF68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16697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E36-2520-491D-9F00-21EDEEBAB16E}" type="datetimeFigureOut">
              <a:rPr lang="nl-BE" smtClean="0"/>
              <a:t>16/11/2025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E5B9-9301-413F-9D14-AB7E33CF68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3748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E36-2520-491D-9F00-21EDEEBAB16E}" type="datetimeFigureOut">
              <a:rPr lang="nl-BE" smtClean="0"/>
              <a:t>16/11/2025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E5B9-9301-413F-9D14-AB7E33CF68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70365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E36-2520-491D-9F00-21EDEEBAB16E}" type="datetimeFigureOut">
              <a:rPr lang="nl-BE" smtClean="0"/>
              <a:t>16/11/2025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E5B9-9301-413F-9D14-AB7E33CF68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8038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E36-2520-491D-9F00-21EDEEBAB16E}" type="datetimeFigureOut">
              <a:rPr lang="nl-BE" smtClean="0"/>
              <a:t>16/11/2025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E5B9-9301-413F-9D14-AB7E33CF68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10388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E36-2520-491D-9F00-21EDEEBAB16E}" type="datetimeFigureOut">
              <a:rPr lang="nl-BE" smtClean="0"/>
              <a:t>16/11/2025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E5B9-9301-413F-9D14-AB7E33CF68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6184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E36-2520-491D-9F00-21EDEEBAB16E}" type="datetimeFigureOut">
              <a:rPr lang="nl-BE" smtClean="0"/>
              <a:t>16/11/2025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3E5B9-9301-413F-9D14-AB7E33CF68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6267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A7E36-2520-491D-9F00-21EDEEBAB16E}" type="datetimeFigureOut">
              <a:rPr lang="nl-BE" smtClean="0"/>
              <a:t>16/11/2025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3E5B9-9301-413F-9D14-AB7E33CF68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2325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-252536" y="817899"/>
            <a:ext cx="6984776" cy="6021288"/>
          </a:xfrm>
        </p:spPr>
        <p:txBody>
          <a:bodyPr>
            <a:normAutofit/>
          </a:bodyPr>
          <a:lstStyle/>
          <a:p>
            <a:pPr algn="r"/>
            <a:r>
              <a:rPr lang="nl-BE" sz="3200" dirty="0"/>
              <a:t>    	</a:t>
            </a:r>
            <a:endParaRPr lang="nl-BE" sz="2400" dirty="0"/>
          </a:p>
        </p:txBody>
      </p:sp>
      <p:sp>
        <p:nvSpPr>
          <p:cNvPr id="11" name="Vrije vorm 10"/>
          <p:cNvSpPr/>
          <p:nvPr/>
        </p:nvSpPr>
        <p:spPr>
          <a:xfrm>
            <a:off x="117605" y="4725241"/>
            <a:ext cx="9008736" cy="503959"/>
          </a:xfrm>
          <a:custGeom>
            <a:avLst/>
            <a:gdLst>
              <a:gd name="connsiteX0" fmla="*/ 0 w 8748464"/>
              <a:gd name="connsiteY0" fmla="*/ 115930 h 695565"/>
              <a:gd name="connsiteX1" fmla="*/ 115930 w 8748464"/>
              <a:gd name="connsiteY1" fmla="*/ 0 h 695565"/>
              <a:gd name="connsiteX2" fmla="*/ 8632534 w 8748464"/>
              <a:gd name="connsiteY2" fmla="*/ 0 h 695565"/>
              <a:gd name="connsiteX3" fmla="*/ 8748464 w 8748464"/>
              <a:gd name="connsiteY3" fmla="*/ 115930 h 695565"/>
              <a:gd name="connsiteX4" fmla="*/ 8748464 w 8748464"/>
              <a:gd name="connsiteY4" fmla="*/ 579635 h 695565"/>
              <a:gd name="connsiteX5" fmla="*/ 8632534 w 8748464"/>
              <a:gd name="connsiteY5" fmla="*/ 695565 h 695565"/>
              <a:gd name="connsiteX6" fmla="*/ 115930 w 8748464"/>
              <a:gd name="connsiteY6" fmla="*/ 695565 h 695565"/>
              <a:gd name="connsiteX7" fmla="*/ 0 w 8748464"/>
              <a:gd name="connsiteY7" fmla="*/ 579635 h 695565"/>
              <a:gd name="connsiteX8" fmla="*/ 0 w 8748464"/>
              <a:gd name="connsiteY8" fmla="*/ 115930 h 69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48464" h="695565">
                <a:moveTo>
                  <a:pt x="0" y="115930"/>
                </a:moveTo>
                <a:cubicBezTo>
                  <a:pt x="0" y="51904"/>
                  <a:pt x="51904" y="0"/>
                  <a:pt x="115930" y="0"/>
                </a:cubicBezTo>
                <a:lnTo>
                  <a:pt x="8632534" y="0"/>
                </a:lnTo>
                <a:cubicBezTo>
                  <a:pt x="8696560" y="0"/>
                  <a:pt x="8748464" y="51904"/>
                  <a:pt x="8748464" y="115930"/>
                </a:cubicBezTo>
                <a:lnTo>
                  <a:pt x="8748464" y="579635"/>
                </a:lnTo>
                <a:cubicBezTo>
                  <a:pt x="8748464" y="643661"/>
                  <a:pt x="8696560" y="695565"/>
                  <a:pt x="8632534" y="695565"/>
                </a:cubicBezTo>
                <a:lnTo>
                  <a:pt x="115930" y="695565"/>
                </a:lnTo>
                <a:cubicBezTo>
                  <a:pt x="51904" y="695565"/>
                  <a:pt x="0" y="643661"/>
                  <a:pt x="0" y="579635"/>
                </a:cubicBezTo>
                <a:lnTo>
                  <a:pt x="0" y="11593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4445" tIns="144445" rIns="144445" bIns="144445" numCol="1" spcCol="1270" anchor="ctr" anchorCtr="0">
            <a:noAutofit/>
          </a:bodyPr>
          <a:lstStyle/>
          <a:p>
            <a:pPr lvl="0" algn="l" defTabSz="1289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l-BE" sz="2900" b="1" dirty="0">
                <a:solidFill>
                  <a:schemeClr val="tx1"/>
                </a:solidFill>
              </a:rPr>
              <a:t>Prijsuitreiking  individueel</a:t>
            </a:r>
          </a:p>
        </p:txBody>
      </p:sp>
      <p:sp>
        <p:nvSpPr>
          <p:cNvPr id="18" name="Vrije vorm 17"/>
          <p:cNvSpPr/>
          <p:nvPr/>
        </p:nvSpPr>
        <p:spPr>
          <a:xfrm>
            <a:off x="131445" y="164552"/>
            <a:ext cx="8994896" cy="405536"/>
          </a:xfrm>
          <a:custGeom>
            <a:avLst/>
            <a:gdLst>
              <a:gd name="connsiteX0" fmla="*/ 0 w 8748464"/>
              <a:gd name="connsiteY0" fmla="*/ 115930 h 695565"/>
              <a:gd name="connsiteX1" fmla="*/ 115930 w 8748464"/>
              <a:gd name="connsiteY1" fmla="*/ 0 h 695565"/>
              <a:gd name="connsiteX2" fmla="*/ 8632534 w 8748464"/>
              <a:gd name="connsiteY2" fmla="*/ 0 h 695565"/>
              <a:gd name="connsiteX3" fmla="*/ 8748464 w 8748464"/>
              <a:gd name="connsiteY3" fmla="*/ 115930 h 695565"/>
              <a:gd name="connsiteX4" fmla="*/ 8748464 w 8748464"/>
              <a:gd name="connsiteY4" fmla="*/ 579635 h 695565"/>
              <a:gd name="connsiteX5" fmla="*/ 8632534 w 8748464"/>
              <a:gd name="connsiteY5" fmla="*/ 695565 h 695565"/>
              <a:gd name="connsiteX6" fmla="*/ 115930 w 8748464"/>
              <a:gd name="connsiteY6" fmla="*/ 695565 h 695565"/>
              <a:gd name="connsiteX7" fmla="*/ 0 w 8748464"/>
              <a:gd name="connsiteY7" fmla="*/ 579635 h 695565"/>
              <a:gd name="connsiteX8" fmla="*/ 0 w 8748464"/>
              <a:gd name="connsiteY8" fmla="*/ 115930 h 69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48464" h="695565">
                <a:moveTo>
                  <a:pt x="0" y="115930"/>
                </a:moveTo>
                <a:cubicBezTo>
                  <a:pt x="0" y="51904"/>
                  <a:pt x="51904" y="0"/>
                  <a:pt x="115930" y="0"/>
                </a:cubicBezTo>
                <a:lnTo>
                  <a:pt x="8632534" y="0"/>
                </a:lnTo>
                <a:cubicBezTo>
                  <a:pt x="8696560" y="0"/>
                  <a:pt x="8748464" y="51904"/>
                  <a:pt x="8748464" y="115930"/>
                </a:cubicBezTo>
                <a:lnTo>
                  <a:pt x="8748464" y="579635"/>
                </a:lnTo>
                <a:cubicBezTo>
                  <a:pt x="8748464" y="643661"/>
                  <a:pt x="8696560" y="695565"/>
                  <a:pt x="8632534" y="695565"/>
                </a:cubicBezTo>
                <a:lnTo>
                  <a:pt x="115930" y="695565"/>
                </a:lnTo>
                <a:cubicBezTo>
                  <a:pt x="51904" y="695565"/>
                  <a:pt x="0" y="643661"/>
                  <a:pt x="0" y="579635"/>
                </a:cubicBezTo>
                <a:lnTo>
                  <a:pt x="0" y="11593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4445" tIns="144445" rIns="144445" bIns="144445" numCol="1" spcCol="1270" anchor="ctr" anchorCtr="0">
            <a:noAutofit/>
          </a:bodyPr>
          <a:lstStyle/>
          <a:p>
            <a:pPr lvl="0" algn="l" defTabSz="1289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l-BE" sz="2900" dirty="0"/>
              <a:t>Eerste ronde   :     </a:t>
            </a:r>
            <a:r>
              <a:rPr lang="nl-BE" sz="2900" kern="1200" dirty="0"/>
              <a:t>16 </a:t>
            </a:r>
            <a:r>
              <a:rPr lang="nl-BE" sz="2900" dirty="0"/>
              <a:t> giften maximum 60 minuten </a:t>
            </a:r>
            <a:endParaRPr lang="nl-BE" sz="2900" kern="1200" dirty="0"/>
          </a:p>
        </p:txBody>
      </p:sp>
      <p:sp>
        <p:nvSpPr>
          <p:cNvPr id="19" name="Vrije vorm 18"/>
          <p:cNvSpPr/>
          <p:nvPr/>
        </p:nvSpPr>
        <p:spPr>
          <a:xfrm>
            <a:off x="146303" y="692696"/>
            <a:ext cx="8988813" cy="504056"/>
          </a:xfrm>
          <a:custGeom>
            <a:avLst/>
            <a:gdLst>
              <a:gd name="connsiteX0" fmla="*/ 0 w 8748464"/>
              <a:gd name="connsiteY0" fmla="*/ 115930 h 695565"/>
              <a:gd name="connsiteX1" fmla="*/ 115930 w 8748464"/>
              <a:gd name="connsiteY1" fmla="*/ 0 h 695565"/>
              <a:gd name="connsiteX2" fmla="*/ 8632534 w 8748464"/>
              <a:gd name="connsiteY2" fmla="*/ 0 h 695565"/>
              <a:gd name="connsiteX3" fmla="*/ 8748464 w 8748464"/>
              <a:gd name="connsiteY3" fmla="*/ 115930 h 695565"/>
              <a:gd name="connsiteX4" fmla="*/ 8748464 w 8748464"/>
              <a:gd name="connsiteY4" fmla="*/ 579635 h 695565"/>
              <a:gd name="connsiteX5" fmla="*/ 8632534 w 8748464"/>
              <a:gd name="connsiteY5" fmla="*/ 695565 h 695565"/>
              <a:gd name="connsiteX6" fmla="*/ 115930 w 8748464"/>
              <a:gd name="connsiteY6" fmla="*/ 695565 h 695565"/>
              <a:gd name="connsiteX7" fmla="*/ 0 w 8748464"/>
              <a:gd name="connsiteY7" fmla="*/ 579635 h 695565"/>
              <a:gd name="connsiteX8" fmla="*/ 0 w 8748464"/>
              <a:gd name="connsiteY8" fmla="*/ 115930 h 69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48464" h="695565">
                <a:moveTo>
                  <a:pt x="0" y="115930"/>
                </a:moveTo>
                <a:cubicBezTo>
                  <a:pt x="0" y="51904"/>
                  <a:pt x="51904" y="0"/>
                  <a:pt x="115930" y="0"/>
                </a:cubicBezTo>
                <a:lnTo>
                  <a:pt x="8632534" y="0"/>
                </a:lnTo>
                <a:cubicBezTo>
                  <a:pt x="8696560" y="0"/>
                  <a:pt x="8748464" y="51904"/>
                  <a:pt x="8748464" y="115930"/>
                </a:cubicBezTo>
                <a:lnTo>
                  <a:pt x="8748464" y="579635"/>
                </a:lnTo>
                <a:cubicBezTo>
                  <a:pt x="8748464" y="643661"/>
                  <a:pt x="8696560" y="695565"/>
                  <a:pt x="8632534" y="695565"/>
                </a:cubicBezTo>
                <a:lnTo>
                  <a:pt x="115930" y="695565"/>
                </a:lnTo>
                <a:cubicBezTo>
                  <a:pt x="51904" y="695565"/>
                  <a:pt x="0" y="643661"/>
                  <a:pt x="0" y="579635"/>
                </a:cubicBezTo>
                <a:lnTo>
                  <a:pt x="0" y="11593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4445" tIns="144445" rIns="144445" bIns="144445" numCol="1" spcCol="1270" anchor="ctr" anchorCtr="0">
            <a:noAutofit/>
          </a:bodyPr>
          <a:lstStyle/>
          <a:p>
            <a:pPr lvl="0" algn="l" defTabSz="1289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l-BE" sz="2900" dirty="0"/>
              <a:t>Tweede ronde </a:t>
            </a:r>
            <a:r>
              <a:rPr lang="nl-BE" sz="2900" kern="1200" dirty="0"/>
              <a:t>:  </a:t>
            </a:r>
            <a:r>
              <a:rPr lang="nl-BE" sz="2900" dirty="0"/>
              <a:t>  </a:t>
            </a:r>
            <a:r>
              <a:rPr lang="nl-BE" sz="2900" kern="1200" dirty="0"/>
              <a:t>16  giften maximum 60 minuten</a:t>
            </a:r>
          </a:p>
        </p:txBody>
      </p:sp>
      <p:sp>
        <p:nvSpPr>
          <p:cNvPr id="20" name="Vrije vorm 19"/>
          <p:cNvSpPr/>
          <p:nvPr/>
        </p:nvSpPr>
        <p:spPr>
          <a:xfrm>
            <a:off x="146304" y="1340768"/>
            <a:ext cx="8994018" cy="504056"/>
          </a:xfrm>
          <a:custGeom>
            <a:avLst/>
            <a:gdLst>
              <a:gd name="connsiteX0" fmla="*/ 0 w 8748464"/>
              <a:gd name="connsiteY0" fmla="*/ 115930 h 695565"/>
              <a:gd name="connsiteX1" fmla="*/ 115930 w 8748464"/>
              <a:gd name="connsiteY1" fmla="*/ 0 h 695565"/>
              <a:gd name="connsiteX2" fmla="*/ 8632534 w 8748464"/>
              <a:gd name="connsiteY2" fmla="*/ 0 h 695565"/>
              <a:gd name="connsiteX3" fmla="*/ 8748464 w 8748464"/>
              <a:gd name="connsiteY3" fmla="*/ 115930 h 695565"/>
              <a:gd name="connsiteX4" fmla="*/ 8748464 w 8748464"/>
              <a:gd name="connsiteY4" fmla="*/ 579635 h 695565"/>
              <a:gd name="connsiteX5" fmla="*/ 8632534 w 8748464"/>
              <a:gd name="connsiteY5" fmla="*/ 695565 h 695565"/>
              <a:gd name="connsiteX6" fmla="*/ 115930 w 8748464"/>
              <a:gd name="connsiteY6" fmla="*/ 695565 h 695565"/>
              <a:gd name="connsiteX7" fmla="*/ 0 w 8748464"/>
              <a:gd name="connsiteY7" fmla="*/ 579635 h 695565"/>
              <a:gd name="connsiteX8" fmla="*/ 0 w 8748464"/>
              <a:gd name="connsiteY8" fmla="*/ 115930 h 69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48464" h="695565">
                <a:moveTo>
                  <a:pt x="0" y="115930"/>
                </a:moveTo>
                <a:cubicBezTo>
                  <a:pt x="0" y="51904"/>
                  <a:pt x="51904" y="0"/>
                  <a:pt x="115930" y="0"/>
                </a:cubicBezTo>
                <a:lnTo>
                  <a:pt x="8632534" y="0"/>
                </a:lnTo>
                <a:cubicBezTo>
                  <a:pt x="8696560" y="0"/>
                  <a:pt x="8748464" y="51904"/>
                  <a:pt x="8748464" y="115930"/>
                </a:cubicBezTo>
                <a:lnTo>
                  <a:pt x="8748464" y="579635"/>
                </a:lnTo>
                <a:cubicBezTo>
                  <a:pt x="8748464" y="643661"/>
                  <a:pt x="8696560" y="695565"/>
                  <a:pt x="8632534" y="695565"/>
                </a:cubicBezTo>
                <a:lnTo>
                  <a:pt x="115930" y="695565"/>
                </a:lnTo>
                <a:cubicBezTo>
                  <a:pt x="51904" y="695565"/>
                  <a:pt x="0" y="643661"/>
                  <a:pt x="0" y="579635"/>
                </a:cubicBezTo>
                <a:lnTo>
                  <a:pt x="0" y="11593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4445" tIns="144445" rIns="144445" bIns="144445" numCol="1" spcCol="1270" anchor="ctr" anchorCtr="0">
            <a:noAutofit/>
          </a:bodyPr>
          <a:lstStyle/>
          <a:p>
            <a:pPr lvl="0" algn="l" defTabSz="1289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l-BE" sz="2900" dirty="0"/>
              <a:t>Derde ronde  :	 16  giften maximum 60 minuten</a:t>
            </a:r>
            <a:endParaRPr lang="nl-BE" sz="2900" kern="1200" dirty="0"/>
          </a:p>
        </p:txBody>
      </p:sp>
      <p:sp>
        <p:nvSpPr>
          <p:cNvPr id="14" name="Titel 1"/>
          <p:cNvSpPr txBox="1">
            <a:spLocks/>
          </p:cNvSpPr>
          <p:nvPr/>
        </p:nvSpPr>
        <p:spPr>
          <a:xfrm>
            <a:off x="146304" y="152400"/>
            <a:ext cx="892899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l-BE" sz="3200" dirty="0"/>
              <a:t>    	   </a:t>
            </a:r>
            <a:endParaRPr lang="nl-BE" sz="2400" dirty="0"/>
          </a:p>
        </p:txBody>
      </p:sp>
      <p:sp>
        <p:nvSpPr>
          <p:cNvPr id="15" name="Vrije vorm 14"/>
          <p:cNvSpPr/>
          <p:nvPr/>
        </p:nvSpPr>
        <p:spPr>
          <a:xfrm>
            <a:off x="119728" y="2034788"/>
            <a:ext cx="8992714" cy="504056"/>
          </a:xfrm>
          <a:custGeom>
            <a:avLst/>
            <a:gdLst>
              <a:gd name="connsiteX0" fmla="*/ 0 w 8748464"/>
              <a:gd name="connsiteY0" fmla="*/ 115930 h 695565"/>
              <a:gd name="connsiteX1" fmla="*/ 115930 w 8748464"/>
              <a:gd name="connsiteY1" fmla="*/ 0 h 695565"/>
              <a:gd name="connsiteX2" fmla="*/ 8632534 w 8748464"/>
              <a:gd name="connsiteY2" fmla="*/ 0 h 695565"/>
              <a:gd name="connsiteX3" fmla="*/ 8748464 w 8748464"/>
              <a:gd name="connsiteY3" fmla="*/ 115930 h 695565"/>
              <a:gd name="connsiteX4" fmla="*/ 8748464 w 8748464"/>
              <a:gd name="connsiteY4" fmla="*/ 579635 h 695565"/>
              <a:gd name="connsiteX5" fmla="*/ 8632534 w 8748464"/>
              <a:gd name="connsiteY5" fmla="*/ 695565 h 695565"/>
              <a:gd name="connsiteX6" fmla="*/ 115930 w 8748464"/>
              <a:gd name="connsiteY6" fmla="*/ 695565 h 695565"/>
              <a:gd name="connsiteX7" fmla="*/ 0 w 8748464"/>
              <a:gd name="connsiteY7" fmla="*/ 579635 h 695565"/>
              <a:gd name="connsiteX8" fmla="*/ 0 w 8748464"/>
              <a:gd name="connsiteY8" fmla="*/ 115930 h 69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48464" h="695565">
                <a:moveTo>
                  <a:pt x="0" y="115930"/>
                </a:moveTo>
                <a:cubicBezTo>
                  <a:pt x="0" y="51904"/>
                  <a:pt x="51904" y="0"/>
                  <a:pt x="115930" y="0"/>
                </a:cubicBezTo>
                <a:lnTo>
                  <a:pt x="8632534" y="0"/>
                </a:lnTo>
                <a:cubicBezTo>
                  <a:pt x="8696560" y="0"/>
                  <a:pt x="8748464" y="51904"/>
                  <a:pt x="8748464" y="115930"/>
                </a:cubicBezTo>
                <a:lnTo>
                  <a:pt x="8748464" y="579635"/>
                </a:lnTo>
                <a:cubicBezTo>
                  <a:pt x="8748464" y="643661"/>
                  <a:pt x="8696560" y="695565"/>
                  <a:pt x="8632534" y="695565"/>
                </a:cubicBezTo>
                <a:lnTo>
                  <a:pt x="115930" y="695565"/>
                </a:lnTo>
                <a:cubicBezTo>
                  <a:pt x="51904" y="695565"/>
                  <a:pt x="0" y="643661"/>
                  <a:pt x="0" y="579635"/>
                </a:cubicBezTo>
                <a:lnTo>
                  <a:pt x="0" y="11593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4445" tIns="144445" rIns="144445" bIns="144445" numCol="1" spcCol="1270" anchor="ctr" anchorCtr="0">
            <a:noAutofit/>
          </a:bodyPr>
          <a:lstStyle/>
          <a:p>
            <a:pPr lvl="0" algn="l" defTabSz="1289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l-BE" sz="2900" b="1" dirty="0">
                <a:sym typeface="Wingdings" panose="05000000000000000000" pitchFamily="2" charset="2"/>
              </a:rPr>
              <a:t>Vierde ronde :      16  giften maximum 60 minuten</a:t>
            </a:r>
          </a:p>
        </p:txBody>
      </p:sp>
      <p:sp>
        <p:nvSpPr>
          <p:cNvPr id="16" name="Vrije vorm 15"/>
          <p:cNvSpPr/>
          <p:nvPr/>
        </p:nvSpPr>
        <p:spPr>
          <a:xfrm>
            <a:off x="117605" y="2816270"/>
            <a:ext cx="9008736" cy="504056"/>
          </a:xfrm>
          <a:custGeom>
            <a:avLst/>
            <a:gdLst>
              <a:gd name="connsiteX0" fmla="*/ 0 w 8748464"/>
              <a:gd name="connsiteY0" fmla="*/ 115930 h 695565"/>
              <a:gd name="connsiteX1" fmla="*/ 115930 w 8748464"/>
              <a:gd name="connsiteY1" fmla="*/ 0 h 695565"/>
              <a:gd name="connsiteX2" fmla="*/ 8632534 w 8748464"/>
              <a:gd name="connsiteY2" fmla="*/ 0 h 695565"/>
              <a:gd name="connsiteX3" fmla="*/ 8748464 w 8748464"/>
              <a:gd name="connsiteY3" fmla="*/ 115930 h 695565"/>
              <a:gd name="connsiteX4" fmla="*/ 8748464 w 8748464"/>
              <a:gd name="connsiteY4" fmla="*/ 579635 h 695565"/>
              <a:gd name="connsiteX5" fmla="*/ 8632534 w 8748464"/>
              <a:gd name="connsiteY5" fmla="*/ 695565 h 695565"/>
              <a:gd name="connsiteX6" fmla="*/ 115930 w 8748464"/>
              <a:gd name="connsiteY6" fmla="*/ 695565 h 695565"/>
              <a:gd name="connsiteX7" fmla="*/ 0 w 8748464"/>
              <a:gd name="connsiteY7" fmla="*/ 579635 h 695565"/>
              <a:gd name="connsiteX8" fmla="*/ 0 w 8748464"/>
              <a:gd name="connsiteY8" fmla="*/ 115930 h 69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48464" h="695565">
                <a:moveTo>
                  <a:pt x="0" y="115930"/>
                </a:moveTo>
                <a:cubicBezTo>
                  <a:pt x="0" y="51904"/>
                  <a:pt x="51904" y="0"/>
                  <a:pt x="115930" y="0"/>
                </a:cubicBezTo>
                <a:lnTo>
                  <a:pt x="8632534" y="0"/>
                </a:lnTo>
                <a:cubicBezTo>
                  <a:pt x="8696560" y="0"/>
                  <a:pt x="8748464" y="51904"/>
                  <a:pt x="8748464" y="115930"/>
                </a:cubicBezTo>
                <a:lnTo>
                  <a:pt x="8748464" y="579635"/>
                </a:lnTo>
                <a:cubicBezTo>
                  <a:pt x="8748464" y="643661"/>
                  <a:pt x="8696560" y="695565"/>
                  <a:pt x="8632534" y="695565"/>
                </a:cubicBezTo>
                <a:lnTo>
                  <a:pt x="115930" y="695565"/>
                </a:lnTo>
                <a:cubicBezTo>
                  <a:pt x="51904" y="695565"/>
                  <a:pt x="0" y="643661"/>
                  <a:pt x="0" y="579635"/>
                </a:cubicBezTo>
                <a:lnTo>
                  <a:pt x="0" y="115930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4445" tIns="144445" rIns="144445" bIns="144445" numCol="1" spcCol="1270" anchor="ctr" anchorCtr="0">
            <a:noAutofit/>
          </a:bodyPr>
          <a:lstStyle/>
          <a:p>
            <a:pPr lvl="0" algn="l" defTabSz="1289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l-BE" sz="2900" b="1" dirty="0"/>
              <a:t>Prijsuitreiking beste club 2025</a:t>
            </a:r>
          </a:p>
        </p:txBody>
      </p:sp>
      <p:sp>
        <p:nvSpPr>
          <p:cNvPr id="5" name="Afgeronde rechthoek 4"/>
          <p:cNvSpPr/>
          <p:nvPr/>
        </p:nvSpPr>
        <p:spPr>
          <a:xfrm>
            <a:off x="117605" y="3551874"/>
            <a:ext cx="9026395" cy="9144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2800" dirty="0"/>
              <a:t>De 28 beste scores de 4 ronde winnaars spelen de finale – 16 giften – geen tijdslimiet. </a:t>
            </a:r>
          </a:p>
        </p:txBody>
      </p:sp>
      <p:pic>
        <p:nvPicPr>
          <p:cNvPr id="1026" name="Picture 2" descr="C:\Users\Acena\AppData\Local\Microsoft\Windows\INetCache\IE\OKCQ26Y8\Jersey_rainbow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517232"/>
            <a:ext cx="1376532" cy="1102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21969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63</Words>
  <Application>Microsoft Office PowerPoint</Application>
  <PresentationFormat>Diavoorstelling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Kantoorthema</vt:lpstr>
      <vt:lpstr>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 WK WIEZEN TOERNOOI Hoe word ik de eerste wereldkampioen?</dc:title>
  <dc:creator>Luker</dc:creator>
  <cp:lastModifiedBy>Freddy Verhuizen</cp:lastModifiedBy>
  <cp:revision>52</cp:revision>
  <cp:lastPrinted>2016-05-31T09:14:18Z</cp:lastPrinted>
  <dcterms:created xsi:type="dcterms:W3CDTF">2013-02-17T10:08:57Z</dcterms:created>
  <dcterms:modified xsi:type="dcterms:W3CDTF">2025-11-16T10:00:39Z</dcterms:modified>
</cp:coreProperties>
</file>